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1100" r:id="rId2"/>
    <p:sldId id="1541" r:id="rId3"/>
    <p:sldId id="1337" r:id="rId4"/>
    <p:sldId id="1542" r:id="rId5"/>
    <p:sldId id="1543" r:id="rId6"/>
    <p:sldId id="1544" r:id="rId7"/>
    <p:sldId id="1545" r:id="rId8"/>
    <p:sldId id="1546" r:id="rId9"/>
    <p:sldId id="1547" r:id="rId10"/>
    <p:sldId id="1548" r:id="rId11"/>
    <p:sldId id="1549" r:id="rId12"/>
    <p:sldId id="1550" r:id="rId13"/>
    <p:sldId id="1570" r:id="rId14"/>
    <p:sldId id="1571" r:id="rId15"/>
    <p:sldId id="1572" r:id="rId16"/>
    <p:sldId id="1573" r:id="rId17"/>
    <p:sldId id="1574" r:id="rId18"/>
    <p:sldId id="1575" r:id="rId19"/>
    <p:sldId id="1576" r:id="rId20"/>
    <p:sldId id="1577" r:id="rId21"/>
    <p:sldId id="1578" r:id="rId22"/>
    <p:sldId id="1579" r:id="rId23"/>
    <p:sldId id="1580" r:id="rId24"/>
    <p:sldId id="1581" r:id="rId25"/>
    <p:sldId id="1582" r:id="rId26"/>
    <p:sldId id="1583" r:id="rId27"/>
    <p:sldId id="1584" r:id="rId28"/>
    <p:sldId id="1585" r:id="rId29"/>
    <p:sldId id="1567" r:id="rId30"/>
    <p:sldId id="1568" r:id="rId31"/>
    <p:sldId id="1569" r:id="rId32"/>
    <p:sldId id="1586" r:id="rId33"/>
    <p:sldId id="1587" r:id="rId34"/>
    <p:sldId id="1588" r:id="rId35"/>
    <p:sldId id="1589" r:id="rId36"/>
    <p:sldId id="1532" r:id="rId37"/>
    <p:sldId id="1590" r:id="rId38"/>
    <p:sldId id="1591" r:id="rId39"/>
    <p:sldId id="1592" r:id="rId40"/>
    <p:sldId id="1593" r:id="rId41"/>
    <p:sldId id="1594" r:id="rId42"/>
    <p:sldId id="1595" r:id="rId43"/>
    <p:sldId id="1596" r:id="rId44"/>
    <p:sldId id="951" r:id="rId45"/>
    <p:sldId id="1597" r:id="rId46"/>
    <p:sldId id="952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00"/>
    <a:srgbClr val="0066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– Recursion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</a:t>
            </a:r>
            <a:r>
              <a:rPr lang="en-US" dirty="0" smtClean="0"/>
              <a:t>1 + 0</a:t>
            </a:r>
            <a:endParaRPr lang="en-US" dirty="0" smtClean="0"/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 + 0</a:t>
            </a:r>
            <a:endParaRPr lang="en-US" dirty="0" smtClean="0"/>
          </a:p>
          <a:p>
            <a:r>
              <a:rPr lang="en-US" dirty="0" smtClean="0"/>
              <a:t>What does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9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alt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</a:t>
            </a:r>
            <a:r>
              <a:rPr lang="en-US" sz="2400" u="sng" dirty="0" smtClean="0">
                <a:cs typeface="Courier New" panose="02070309020205020404" pitchFamily="49" charset="0"/>
              </a:rPr>
              <a:t>case and call:</a:t>
            </a:r>
            <a:endParaRPr lang="en-US" sz="2400" u="sng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51175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1202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67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0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8785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33038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2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9862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0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</a:t>
            </a:r>
            <a:r>
              <a:rPr lang="en-US" sz="3200" dirty="0" smtClean="0"/>
              <a:t>case</a:t>
            </a:r>
            <a:endParaRPr lang="en-US" sz="3200" dirty="0" smtClean="0"/>
          </a:p>
          <a:p>
            <a:pPr lvl="1"/>
            <a:r>
              <a:rPr lang="en-US" sz="3200" dirty="0" smtClean="0"/>
              <a:t>Recursive </a:t>
            </a:r>
            <a:r>
              <a:rPr lang="en-US" sz="3200" dirty="0" smtClean="0"/>
              <a:t>case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720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3576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39" name="TextBox 38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74169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Arc 35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6306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023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98610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8" name="TextBox 7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Arc 15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183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26143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51671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911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</a:t>
            </a:r>
            <a:r>
              <a:rPr lang="en-US" u="sng" dirty="0" smtClean="0"/>
              <a:t>must</a:t>
            </a:r>
            <a:r>
              <a:rPr lang="en-US" dirty="0" smtClean="0"/>
              <a:t>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Remember to pay attention to what </a:t>
            </a:r>
            <a:br>
              <a:rPr lang="en-US" dirty="0" smtClean="0"/>
            </a:br>
            <a:r>
              <a:rPr lang="en-US" dirty="0" smtClean="0"/>
              <a:t>happens at the “end” of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3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</a:t>
            </a:r>
            <a:r>
              <a:rPr lang="en-US" dirty="0" smtClean="0"/>
              <a:t>to solve when using 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and difficult </a:t>
            </a:r>
            <a:r>
              <a:rPr lang="en-US" dirty="0" smtClean="0"/>
              <a:t>to solve if using </a:t>
            </a:r>
            <a:r>
              <a:rPr lang="en-US" dirty="0"/>
              <a:t>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</a:p>
          <a:p>
            <a:pPr lvl="1"/>
            <a:r>
              <a:rPr lang="en-US" dirty="0" smtClean="0"/>
              <a:t>Iteration doesn’t push things onto the stack</a:t>
            </a:r>
          </a:p>
          <a:p>
            <a:pPr lvl="1"/>
            <a:r>
              <a:rPr lang="en-US" dirty="0" smtClean="0"/>
              <a:t>Can’t “run out” of room like recursion does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a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35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recursive algorithm is obvious</a:t>
            </a:r>
          </a:p>
          <a:p>
            <a:pPr lvl="1"/>
            <a:r>
              <a:rPr lang="en-US" dirty="0" smtClean="0"/>
              <a:t>(Will happen with time, as you gain experience)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6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and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55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89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144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233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377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610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…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987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Fibonacci 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1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position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fib(p) = fib(p-1) + fib(p-2)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8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Non-Recursive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create an exponentiation without using the exponentiation operator?</a:t>
            </a:r>
          </a:p>
          <a:p>
            <a:pPr lvl="1"/>
            <a:r>
              <a:rPr lang="en-US" dirty="0" smtClean="0"/>
              <a:t>Given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we can use code like this: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power: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33669" y="4322635"/>
            <a:ext cx="1737311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Transform this into a recursive function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2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(number, power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BASE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== 0: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RECURSIVE CASE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*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recExp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power - 1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There are other correct answers; this is just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0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 smtClean="0"/>
              <a:t>Margaret Hamilton</a:t>
            </a:r>
          </a:p>
          <a:p>
            <a:pPr lvl="1"/>
            <a:r>
              <a:rPr lang="en-US" dirty="0" smtClean="0"/>
              <a:t>Created software for space flight!</a:t>
            </a:r>
          </a:p>
          <a:p>
            <a:pPr lvl="2"/>
            <a:r>
              <a:rPr lang="en-US" sz="2800" dirty="0" smtClean="0"/>
              <a:t>Apollo 8</a:t>
            </a:r>
          </a:p>
          <a:p>
            <a:pPr lvl="3"/>
            <a:r>
              <a:rPr lang="en-US" sz="2400" dirty="0" smtClean="0"/>
              <a:t>First to leave orbit</a:t>
            </a:r>
          </a:p>
          <a:p>
            <a:pPr lvl="2"/>
            <a:r>
              <a:rPr lang="en-US" sz="2800" dirty="0" smtClean="0"/>
              <a:t>Apollo 11</a:t>
            </a:r>
          </a:p>
          <a:p>
            <a:pPr lvl="3"/>
            <a:r>
              <a:rPr lang="en-US" sz="2400" dirty="0" smtClean="0"/>
              <a:t>Moon landing</a:t>
            </a:r>
            <a:endParaRPr lang="en-US" dirty="0"/>
          </a:p>
          <a:p>
            <a:pPr lvl="1"/>
            <a:r>
              <a:rPr lang="en-US" dirty="0" smtClean="0"/>
              <a:t>Invented the term </a:t>
            </a:r>
            <a:br>
              <a:rPr lang="en-US" dirty="0" smtClean="0"/>
            </a:br>
            <a:r>
              <a:rPr lang="en-US" dirty="0" smtClean="0"/>
              <a:t>“software engineering”</a:t>
            </a:r>
          </a:p>
          <a:p>
            <a:pPr lvl="1"/>
            <a:r>
              <a:rPr lang="en-US" dirty="0" smtClean="0"/>
              <a:t>Her daughter got to play with space flight simulators!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24" y="3141112"/>
            <a:ext cx="3430828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is out on Blackboard now</a:t>
            </a:r>
          </a:p>
          <a:p>
            <a:pPr lvl="1"/>
            <a:r>
              <a:rPr lang="en-US" dirty="0" smtClean="0"/>
              <a:t>Design is due by Friday (Apr 13th) at 8:59:59 PM</a:t>
            </a:r>
          </a:p>
          <a:p>
            <a:pPr lvl="1"/>
            <a:r>
              <a:rPr lang="en-US" dirty="0" smtClean="0"/>
              <a:t>Project is </a:t>
            </a:r>
            <a:r>
              <a:rPr lang="en-US" dirty="0"/>
              <a:t>due by Friday </a:t>
            </a:r>
            <a:r>
              <a:rPr lang="en-US" dirty="0" smtClean="0"/>
              <a:t>(Apr 20th)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endParaRPr lang="en-US" dirty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sz="3200" dirty="0" smtClean="0"/>
              <a:t>Friday, May 18th from 6 to 8 PM</a:t>
            </a:r>
          </a:p>
          <a:p>
            <a:pPr lvl="1"/>
            <a:r>
              <a:rPr lang="en-US" dirty="0" smtClean="0"/>
              <a:t>If you can’t take the exam at that time, you need to let Dr. Gibson know via email NOW, not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Margaret Hamilton</a:t>
            </a:r>
            <a:endParaRPr lang="en-US" sz="2000" dirty="0"/>
          </a:p>
          <a:p>
            <a:pPr lvl="1"/>
            <a:r>
              <a:rPr lang="en-US" sz="1600" dirty="0"/>
              <a:t>https://en.wikipedia.org/wiki/File:Margaret_Hamilton_in_action.jpg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6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8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27704</TotalTime>
  <Words>1567</Words>
  <Application>Microsoft Office PowerPoint</Application>
  <PresentationFormat>On-screen Show (4:3)</PresentationFormat>
  <Paragraphs>686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17 – Recursion (cont)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Recursion vs Iteration</vt:lpstr>
      <vt:lpstr>Recursion and Iteration</vt:lpstr>
      <vt:lpstr>Use Iteration When…</vt:lpstr>
      <vt:lpstr>Use Recursion When…</vt:lpstr>
      <vt:lpstr>Recursion Practice</vt:lpstr>
      <vt:lpstr>Fibonacci Sequences</vt:lpstr>
      <vt:lpstr>Fibonacci Sequence</vt:lpstr>
      <vt:lpstr>Fibonacci Sequence</vt:lpstr>
      <vt:lpstr>Time for…</vt:lpstr>
      <vt:lpstr>Recursively Implement Fibonacci</vt:lpstr>
      <vt:lpstr>Non-Recursive exp()</vt:lpstr>
      <vt:lpstr>Recursive Answer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401</cp:revision>
  <dcterms:created xsi:type="dcterms:W3CDTF">2014-05-05T14:25:42Z</dcterms:created>
  <dcterms:modified xsi:type="dcterms:W3CDTF">2018-04-11T15:56:35Z</dcterms:modified>
</cp:coreProperties>
</file>